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6" r:id="rId4"/>
    <p:sldId id="259" r:id="rId5"/>
    <p:sldId id="261" r:id="rId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03"/>
    <p:restoredTop sz="94652"/>
  </p:normalViewPr>
  <p:slideViewPr>
    <p:cSldViewPr snapToGrid="0" snapToObjects="1">
      <p:cViewPr varScale="1">
        <p:scale>
          <a:sx n="141" d="100"/>
          <a:sy n="141" d="100"/>
        </p:scale>
        <p:origin x="21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tiff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34768-8B6E-2641-BA23-BA16DCB368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3B4954-8405-7049-8DE9-0C22E7360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CFA096-F624-0648-99EC-82BFCAB18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7A1F6-BA2A-954A-9545-7E82EB810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006E73-A398-DE44-8D29-597634340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25931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D2097-F0B4-844D-B278-B3D892723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B91C572-BB1D-1A4A-BE5B-D2F197D35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E3700-581F-8A47-9C89-D7D92D9EE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554599-601E-7D40-BDF2-5FBA2602B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A8C1F7-689D-2949-B58B-FDFF097FA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134261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C3DAA1-B968-FC46-8F55-D02E8DCAF7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56726A-68C1-C44D-87F0-75CE1C0BC9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E8C4E7-B006-EB4C-BBE7-6DF0DE8F7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70892-E27B-014A-A736-AD411E79D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7AB05-0B6C-9449-9632-F0CD4A461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457464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77CF4-F160-D548-8F54-E23BA3006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851C0-CCE6-5841-8463-488F6AC628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A99D1-D3A1-B749-8E84-FAF08AFD1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86C2C-1CD1-9748-A588-F1FBF12FA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553348-7416-9349-A4AF-9809984F74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98493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DBEE3-0529-B941-ABF5-ECDAE1588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D706E5-5CEB-0A4B-A877-D471E883F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7D65C-EAB7-DC43-9575-4712E24A5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0F472C-110E-D342-B3AF-C42AEE306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D139C-529C-A644-843F-1EC997997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08391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7402C-AEE7-E04F-A863-BF9F5D1DC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3FD0D-8155-3244-8486-63F0EE9F09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C757C4-F33B-A240-A65B-1CEF857746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16646D-34FE-264E-9F3E-AB5FE76C31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0AA71C-2B49-DF4F-9CD0-8066742F1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43F47-B245-0C44-9608-21E9257F6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24981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FEA1D-F8B5-BD44-A86B-AFFE623B1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03E565-2AB1-684E-AA8A-BB1335D2E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CD089D-C751-B34E-B49A-133E0A5E16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1416A1-0919-E24A-92D8-4B8208A20C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3512CC-5A8E-F54B-BC4D-00A865B88F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6A3648-5AD8-194C-AFA7-1DE1A4EE2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1896A82-BCE7-0940-895D-8E2A8A4B3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DF47D2-52BB-ED4C-B2DA-E26CAEC81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027578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535A9-9C75-C846-812B-773305E08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85D02E-F957-F548-9237-69E67632E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426E2B-5885-614B-9485-90E711F0E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44E46F-3B8F-8741-9D26-96C45ACCC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695938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DF912B-E722-1541-BD3A-C29AE1DCF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2281582-4C7D-704E-90E4-7DC78FA8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C58873-A3EC-0C49-939B-8DFEF44A9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277900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F1045-A551-0E47-9E3A-36A3DD09E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80A3D-D0BA-E64E-980B-FB3118A23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7E0578-DFEF-4D43-B625-EBFBFA6072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914CA7-C721-B349-A1EE-6A78EC94E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6C79F1-1C00-FC43-A6AA-7CDC95CC6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0456B5-9265-B344-A3E9-5AC5AFBC8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92078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EE576-4C34-0041-9AEA-F2F78813B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F14C5E-C440-7C42-B04E-7DAD879B09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416B87-DC54-4D4A-BD03-BFD939B037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EEF3CD-4D3B-1D4B-8C4E-88E925B05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3733D-AD4A-B64D-B8A8-43A3AC034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DFE7AB-A807-844E-83C3-B6D1D1F58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79572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8A2854-B1C4-884A-885B-7849F1DC8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8A7E5-7A57-2F46-9816-55BD4E1222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BF693-99AB-D540-8BED-3116A59F29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2CBFB2-59B0-2447-8A1B-B8BC9EE19810}" type="datetimeFigureOut">
              <a:rPr lang="en-DE" smtClean="0"/>
              <a:t>27.10.20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B5E7D-765C-4448-B244-0E61FF5C72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AF4F22-DA10-AC40-B6A4-35C4A38A36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2A8A7E-4850-864E-8896-FD3C9E902A0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21322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C91EE-825C-8943-9143-171322225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FBFFCB-DE50-6146-9D73-F0C686B8D8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496" y="1825625"/>
            <a:ext cx="6527007" cy="4351338"/>
          </a:xfrm>
        </p:spPr>
      </p:pic>
    </p:spTree>
    <p:extLst>
      <p:ext uri="{BB962C8B-B14F-4D97-AF65-F5344CB8AC3E}">
        <p14:creationId xmlns:p14="http://schemas.microsoft.com/office/powerpoint/2010/main" val="2603967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1B4EA-F032-2743-BEFE-A68473814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629B124-AFC2-484F-ACED-D672170ECC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39061" y="1690688"/>
            <a:ext cx="5801784" cy="4351338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B8DD7C8-1222-B343-92CF-6B0C545CB2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692" y="2322955"/>
            <a:ext cx="4609414" cy="293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525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808BB45-C121-384A-AB1B-FD49187D87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2BCFEBF-3B4A-0C4A-8486-4D3FDDC903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6389" y="1825625"/>
            <a:ext cx="5119221" cy="4351338"/>
          </a:xfrm>
        </p:spPr>
      </p:pic>
    </p:spTree>
    <p:extLst>
      <p:ext uri="{BB962C8B-B14F-4D97-AF65-F5344CB8AC3E}">
        <p14:creationId xmlns:p14="http://schemas.microsoft.com/office/powerpoint/2010/main" val="78334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FC19D-79E6-D749-9E0A-66ECACA80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Specs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F1C67-BBDE-934D-9A3B-A5169D6158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/>
              <a:t>Resolution ~60 um</a:t>
            </a:r>
          </a:p>
          <a:p>
            <a:r>
              <a:rPr lang="en-GB" dirty="0"/>
              <a:t>M</a:t>
            </a:r>
            <a:r>
              <a:rPr lang="en-DE" dirty="0"/>
              <a:t>easurement volume 6x8x8 cm</a:t>
            </a:r>
          </a:p>
          <a:p>
            <a:r>
              <a:rPr lang="en-GB" dirty="0"/>
              <a:t>M</a:t>
            </a:r>
            <a:r>
              <a:rPr lang="en-DE" dirty="0"/>
              <a:t>ovie </a:t>
            </a:r>
            <a:r>
              <a:rPr lang="en-GB" dirty="0"/>
              <a:t>continuously</a:t>
            </a:r>
            <a:r>
              <a:rPr lang="en-DE" dirty="0"/>
              <a:t> recorded</a:t>
            </a:r>
          </a:p>
          <a:p>
            <a:r>
              <a:rPr lang="en-DE" dirty="0"/>
              <a:t>Wind sensitive…</a:t>
            </a:r>
          </a:p>
          <a:p>
            <a:endParaRPr lang="en-DE" dirty="0"/>
          </a:p>
          <a:p>
            <a:endParaRPr lang="en-DE" dirty="0"/>
          </a:p>
          <a:p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871472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9BC3E5C-695A-8842-9B74-6B7213BC31F8}"/>
              </a:ext>
            </a:extLst>
          </p:cNvPr>
          <p:cNvSpPr/>
          <p:nvPr/>
        </p:nvSpPr>
        <p:spPr>
          <a:xfrm>
            <a:off x="357808" y="2119260"/>
            <a:ext cx="2623931" cy="15303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Optical retrieval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200" dirty="0"/>
              <a:t>PSD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Tracking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D</a:t>
            </a:r>
            <a:r>
              <a:rPr lang="en-DE" sz="1200" dirty="0"/>
              <a:t>egree of riming (&amp;LWP)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S</a:t>
            </a:r>
            <a:r>
              <a:rPr lang="en-DE" sz="1200" dirty="0"/>
              <a:t>hape classification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DE" sz="1200" dirty="0"/>
              <a:t>climatology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1200" dirty="0"/>
              <a:t>C</a:t>
            </a:r>
            <a:r>
              <a:rPr lang="en-DE" sz="1200" dirty="0"/>
              <a:t>ompare with 2dvd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C624B86-8130-0B4A-85D2-FBD3F8C42E91}"/>
              </a:ext>
            </a:extLst>
          </p:cNvPr>
          <p:cNvSpPr/>
          <p:nvPr/>
        </p:nvSpPr>
        <p:spPr>
          <a:xfrm>
            <a:off x="349857" y="4304969"/>
            <a:ext cx="2631882" cy="1340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Qualitative analysis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DE" sz="1200" dirty="0"/>
              <a:t>blowing snow vs precip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F117D7E-4643-ED4B-82C2-73BBE87C2984}"/>
              </a:ext>
            </a:extLst>
          </p:cNvPr>
          <p:cNvSpPr/>
          <p:nvPr/>
        </p:nvSpPr>
        <p:spPr>
          <a:xfrm>
            <a:off x="3702657" y="2537131"/>
            <a:ext cx="2631882" cy="1112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Radar sensitivity study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Spectra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Higher moments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D02E000-E04A-5E43-81BC-F34CEBCA242A}"/>
              </a:ext>
            </a:extLst>
          </p:cNvPr>
          <p:cNvSpPr/>
          <p:nvPr/>
        </p:nvSpPr>
        <p:spPr>
          <a:xfrm>
            <a:off x="7063408" y="2537130"/>
            <a:ext cx="2623931" cy="10568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/>
              <a:t>Snowfall rate retrieval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Combining radar and VISSS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snowfall best estimate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Mass size relation closure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CA3080-8FE8-174D-AD85-5B8E200358EC}"/>
              </a:ext>
            </a:extLst>
          </p:cNvPr>
          <p:cNvSpPr/>
          <p:nvPr/>
        </p:nvSpPr>
        <p:spPr>
          <a:xfrm>
            <a:off x="3702657" y="4304968"/>
            <a:ext cx="2631882" cy="1340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Evaluate snowpack modelling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I</a:t>
            </a:r>
            <a:r>
              <a:rPr lang="en-DE" sz="1200" dirty="0"/>
              <a:t>mpact of shape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sz="1200" dirty="0"/>
              <a:t>Impact</a:t>
            </a:r>
            <a:r>
              <a:rPr lang="en-DE" sz="1200" dirty="0"/>
              <a:t> of size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241064-B1A1-7B4A-9567-A481AE5A6724}"/>
              </a:ext>
            </a:extLst>
          </p:cNvPr>
          <p:cNvSpPr/>
          <p:nvPr/>
        </p:nvSpPr>
        <p:spPr>
          <a:xfrm>
            <a:off x="7055457" y="4304968"/>
            <a:ext cx="2631882" cy="13404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DE" dirty="0"/>
              <a:t>(climate?) model evaluation/enhancement </a:t>
            </a:r>
            <a:endParaRPr lang="en-DE" sz="1200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421877C5-579A-F449-ADE4-9E799641551C}"/>
              </a:ext>
            </a:extLst>
          </p:cNvPr>
          <p:cNvCxnSpPr/>
          <p:nvPr/>
        </p:nvCxnSpPr>
        <p:spPr>
          <a:xfrm>
            <a:off x="3125165" y="3183038"/>
            <a:ext cx="45141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0F780BA4-5981-A945-8B22-74E6B3CD93B2}"/>
              </a:ext>
            </a:extLst>
          </p:cNvPr>
          <p:cNvCxnSpPr/>
          <p:nvPr/>
        </p:nvCxnSpPr>
        <p:spPr>
          <a:xfrm>
            <a:off x="6389914" y="3183038"/>
            <a:ext cx="45141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0F1CC957-9D09-B043-BDFA-D797483CD652}"/>
              </a:ext>
            </a:extLst>
          </p:cNvPr>
          <p:cNvCxnSpPr>
            <a:cxnSpLocks/>
          </p:cNvCxnSpPr>
          <p:nvPr/>
        </p:nvCxnSpPr>
        <p:spPr>
          <a:xfrm>
            <a:off x="8093321" y="3786851"/>
            <a:ext cx="0" cy="51811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1AE8CF5-320B-3946-9066-07D7B8E59516}"/>
              </a:ext>
            </a:extLst>
          </p:cNvPr>
          <p:cNvCxnSpPr>
            <a:cxnSpLocks/>
          </p:cNvCxnSpPr>
          <p:nvPr/>
        </p:nvCxnSpPr>
        <p:spPr>
          <a:xfrm>
            <a:off x="3125165" y="3786851"/>
            <a:ext cx="451412" cy="4263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D87C9CF-D5E3-7E4A-88B9-B39898091B07}"/>
              </a:ext>
            </a:extLst>
          </p:cNvPr>
          <p:cNvCxnSpPr>
            <a:cxnSpLocks/>
          </p:cNvCxnSpPr>
          <p:nvPr/>
        </p:nvCxnSpPr>
        <p:spPr>
          <a:xfrm flipV="1">
            <a:off x="3116492" y="4868502"/>
            <a:ext cx="460085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1F09C83-1953-8943-8123-AE172E93D865}"/>
              </a:ext>
            </a:extLst>
          </p:cNvPr>
          <p:cNvCxnSpPr>
            <a:cxnSpLocks/>
          </p:cNvCxnSpPr>
          <p:nvPr/>
        </p:nvCxnSpPr>
        <p:spPr>
          <a:xfrm flipV="1">
            <a:off x="6460619" y="4975195"/>
            <a:ext cx="460085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958262A-AE3E-0A43-8FA8-CB3E5B42FA0F}"/>
              </a:ext>
            </a:extLst>
          </p:cNvPr>
          <p:cNvCxnSpPr>
            <a:cxnSpLocks/>
          </p:cNvCxnSpPr>
          <p:nvPr/>
        </p:nvCxnSpPr>
        <p:spPr>
          <a:xfrm flipH="1">
            <a:off x="6469292" y="3786851"/>
            <a:ext cx="451412" cy="4666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0526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18175</TotalTime>
  <Words>80</Words>
  <Application>Microsoft Macintosh PowerPoint</Application>
  <PresentationFormat>Widescreen</PresentationFormat>
  <Paragraphs>26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Specs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microsoft.work@mm.maahn.de</dc:creator>
  <cp:lastModifiedBy>microsoft.work@mm.maahn.de</cp:lastModifiedBy>
  <cp:revision>16</cp:revision>
  <dcterms:created xsi:type="dcterms:W3CDTF">2020-10-06T11:54:06Z</dcterms:created>
  <dcterms:modified xsi:type="dcterms:W3CDTF">2020-11-02T11:18:33Z</dcterms:modified>
</cp:coreProperties>
</file>

<file path=docProps/thumbnail.jpeg>
</file>